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7D6C8-AB75-498D-B199-6FD51305C0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B537A-A6EB-42A6-9FEE-C80B20F3A6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an API request using the HTML form for a coordinate pair and a query radius of 4000 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D2BA2-249D-4227-A1BD-DC683E2A6C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of an API request using the HTML form for a coordinate pair and a query radius of 4000 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Screenshot of an API request using the HTML form for a coordinate pair and a query radius of 4000 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2024-05-19T16:18:43Z</dcterms:modified>
</cp:coreProperties>
</file>