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32BD4-9496-49A8-B1E4-259415419F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27B46A-DDC9-492D-A281-1F71B5E004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BIMS interface for uploading data in templates. A. Upload data link under Data Import section. B. Uploaded files section In the Upload Data tab that shows the name of the files that have been submitted or uploaded. C. View link that opens a new tab that shows the progress of an upload job.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8B370-D0FD-422A-9CFC-E0DC6C259C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BIMS interface for uploading data in templates. A. Upload data link under Data Import section. B. Uploaded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88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BIMS interface for uploading data in templates. A. Upload data link under Data Import section. B. Uploaded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2024-05-19T13:57:38Z</dcterms:modified>
</cp:coreProperties>
</file>