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B67116-AB6C-4743-A195-3E6FE3AEDB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6DEB54-EB97-4DAE-88AA-4E46F07582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abstract retrievals per ordinal position (ratio is computed per page).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2009. Published by Oxford University Press.This is Open Access article distributed under the terms of the Creative Commons Attribution Non-Commercial License (http://creativecommons.org/licenses/by-nc/2.5/uk/)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3D0428-100A-420C-9270-9E9A7C0E55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Distribution of abstract retrievals per ordinal position (ratio is computed per page).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144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Distribution of abstract retrievals per ordinal position (ratio is computed per page).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2024-05-15T12:13:15Z</dcterms:modified>
</cp:coreProperties>
</file>