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5A483F-5D0A-4C12-A4FD-4250A4048E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4FC4DB-C1A8-44C7-9B4D-A323DCF51A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Process overview. Pre-processing and anonymization occurs on the Lifelines server. Actual mapping with SORTA takes place on the Molgenis server. Finally, the results are mapped back using the pre-processed answers. Adapted from Pang et al., 2015 (9).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C2DE7D-3426-4A84-BE29-7E9648924A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Process overview. Pre-processing and anonymization occurs on the Lifelines server. Actual mapping with SORTA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036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Process overview. Pre-processing and anonymization occurs on the Lifelines server. Actual mapping with SORTA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2024-05-18T07:47:37Z</dcterms:modified>
</cp:coreProperties>
</file>