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98D854-487B-4461-AB3B-C2F61F4A84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BA31AD-8FD0-47ED-9118-405DD39146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Hierarchical sequence labeling system pipeline.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309413-9B49-4D5C-A94F-D98D72B777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Hierarchical sequence labeling system pipeline.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54300" y="1371600"/>
            <a:ext cx="384211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Hierarchical sequence labeling system pipeline.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2024-05-09T16:11:29Z</dcterms:modified>
</cp:coreProperties>
</file>