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9E95B-E0AA-4FF4-94C5-0A52945C3B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27AF6-EF8F-45CF-BAB5-F79517BD72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measures of centrality in the LUAD tumor network. In the normal lung co-expression network, seven of the 10 nodes with the highest Pagerank scores were zinc finger transcription factors (Table 1). The other three genes encode trinucleotide repeat-containing gene 6A protein (TNRC6A), transmembrane protein-encoding gene KIAA1109 and nuclear mitotic apparatus protein 1 (NuMA-1).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5372DB-3B93-4565-BBC6-C210488059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Comparison of measures of centrality in the LUAD tumor network. In the normal lung co-expression network,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69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Comparison of measures of centrality in the LUAD tumor network. In the normal lung co-expression network,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2024-05-19T18:30:21Z</dcterms:modified>
</cp:coreProperties>
</file>