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612A8-994F-4F57-A51C-B9C390B6AE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BD9EF-CE64-4DD5-B82A-E0271D18FA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Browse interfaces of 3DSwap.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6F548-DF71-456A-AB76-1EE16B37E4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Browse interfaces of 3DSwap.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626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Browse interfaces of 3DSwap.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2024-05-06T11:21:19Z</dcterms:modified>
</cp:coreProperties>
</file>