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69C83-EAA7-48A7-B579-558B40F60A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CD1BB-5722-4F4B-974B-591CEDCB2E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Abstract evidence for ‘miR-221’ promoting ‘proliferation’ by targeting ‘PTEN’ in the context of GBM.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E6AC3D-E91F-4789-99D7-2D15111AAC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Abstract evidence for ‘miR-221’ promoting ‘proliferation’ by targeting ‘PTEN’ in the context of GBM.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69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Abstract evidence for ‘miR-221’ promoting ‘proliferation’ by targeting ‘PTEN’ in the context of GBM.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2024-05-19T14:15:53Z</dcterms:modified>
</cp:coreProperties>
</file>