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A03AA6-D7F2-4719-A11C-239DE75FE7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EAFEDD-B994-4B0D-A65A-B6FD8C02D3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graphical queries done to extract from the database those fragments discussed in the mesotrypsin use case, with, on the right side, a preview of the results of the queries.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FC0C48-A3CD-42B5-A790-78C9282437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Screenshot of the graphical queries done to extract from the database those fragments discussed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2587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Screenshot of the graphical queries done to extract from the database those fragments discussed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2024-05-02T18:49:55Z</dcterms:modified>
</cp:coreProperties>
</file>