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9F0CB-50C1-476A-AABE-93541874C1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16803-AC70-492F-BAE0-8EDBD9C5F9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BELMiner 2.0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635300-9466-41E4-B6C1-D6DC1C00E7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BELMiner 2.0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26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BELMiner 2.0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2024-05-09T09:07:01Z</dcterms:modified>
</cp:coreProperties>
</file>