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12D8BC-1881-402C-8AAC-2C84057C95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8C7660-99E7-44A6-92AA-7411AFB3F4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a BioCyc database generated by CycADS. An example page from AcypiCyc showing the enrichment of a BioCyc gene page with complementary information about the annotation source included in the ‘Summary’ and extra hyperlinks (‘Unification Links’) to important resources.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3B8450-171C-4DA1-A9C2-74DDC94FB3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Screenshots of a BioCyc database generated by CycADS. An example page from AcypiCyc showing the enrichment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35200" y="1371600"/>
            <a:ext cx="46846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Screenshots of a BioCyc database generated by CycADS. An example page from AcypiCyc showing the enrichment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2024-05-03T11:36:16Z</dcterms:modified>
</cp:coreProperties>
</file>