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3948C9-F815-47A5-B52C-17AC1A845E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2957F-8EBC-4270-B3C2-8159401D8F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Epitope-wise comparison of antibody binding affinity for Spike D614 (blue bars) and Beta (red bars). Statistical significances were calculated using Welch’s t-test (****P &lt; 0.0001,*** P &lt; 0.001, **P &lt; 0.01, *P &lt; 0.05). Antibodies are grouped according to the epitope community, and the bars represent the mean binding affinity (note that Community 5d includes only two antibodies).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C7E5D-B298-44CC-8786-032A09A714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Epitope-wise comparison of antibody binding affinity for Spike D614 (blue bars) and Beta (red bars).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6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Epitope-wise comparison of antibody binding affinity for Spike D614 (blue bars) and Beta (red bars).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2024-04-29T10:55:16Z</dcterms:modified>
</cp:coreProperties>
</file>