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C0D0F-E775-4EC1-A0D7-A6A5B0800D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6457A3-C95F-4F49-BD29-BBE1D1C883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GeniePool workflow. Raw genomic NGS data from SRA are preprocessed according to GATK’s best practices and stored efficiently using the Parquet format in a cloud data lake architecture. Preprocessed data are available via either a REST API or a designated web UI accompanied by BioSample data that provide information regarding specific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9A2F44-0DD5-462E-813D-14E351DEC2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GeniePool workflow. Raw genomic NGS data from SRA are preprocessed according to GATK’s best practices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GeniePool workflow. Raw genomic NGS data from SRA are preprocessed according to GATK’s best practices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2024-07-27T08:49:54Z</dcterms:modified>
</cp:coreProperties>
</file>