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3FDEE-3EFA-469C-B9DA-BFDC134615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F69E2-5100-4411-95F9-FECAEBD3DB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Basic amino acid distribution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BEFFB5-F9F8-40DA-8C79-39D9B35939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Basic amino acid distribution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31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Basic amino acid distribution in DPL.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2024-05-19T20:10:37Z</dcterms:modified>
</cp:coreProperties>
</file>