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89C86-1F0C-4C5D-B96B-0E71B64733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00699-6A74-4EE2-B99D-8F263798E4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Numbers of datasets grouped by body system (A), organ/tissue (B) and cell type (C). The values are further grouped by taxon and are represented using different colors (Ndataset = 8292).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B4F46-06C7-4FC9-8AB8-F1D146D2A0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Numbers of datasets grouped by body system (A), organ/tissue (B) and cell type (C). The values are further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047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Numbers of datasets grouped by body system (A), organ/tissue (B) and cell type (C). The values are further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2024-05-19T13:43:12Z</dcterms:modified>
</cp:coreProperties>
</file>