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8C7BAE-4D57-4F93-9F21-8E37044A52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A5785-ECB5-447F-9081-A69D9B5E45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Indexing performance of the ensemble of all submissions as a function of the proportion of submissions including the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DF0919-AE85-4AB3-A3E4-83012194EE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Indexing performance of the ensemble of all submissions as a function of the proportion of submissions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Indexing performance of the ensemble of all submissions as a function of the proportion of submissions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2024-05-04T03:14:02Z</dcterms:modified>
</cp:coreProperties>
</file>