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4E842-8D74-4B18-B2B0-A71199580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EC38B-E975-4144-9D1B-C5ABB92346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example of the GBrowse interface. Tracks display information on annotated genes, predicted signal peptides, mapped ESTs, %GC content and MPSS signatures in a region of Chromosome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A9526-0DB6-42F6-AB9A-3B7366DC6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representative example of the GBrowse interface. Tracks display information on annotated genes, predicted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90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representative example of the GBrowse interface. Tracks display information on annotated genes, predicted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2024-05-04T13:36:03Z</dcterms:modified>
</cp:coreProperties>
</file>