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FBB55F-05A3-414D-9939-35AA4A97AC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7BB553-269B-459A-913E-29D9C0984E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Enrichment analysis interface in FGCD. The obtained gene clusters were used as background information for enrichment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5550E3-89C4-4A0A-9B30-9E6261CFBE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Enrichment analysis interface in FGCD. The obtained gene clusters were used as background information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969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Enrichment analysis interface in FGCD. The obtained gene clusters were used as background information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2024-05-08T15:42:30Z</dcterms:modified>
</cp:coreProperties>
</file>