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CC024-7D51-47C9-BA6C-B597A1BCDD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4D175-B36D-452F-B677-E562E7345C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Shows a partial view of the Ontology Report page for the ‘glucagon signaling pathway’ (A) and the path(s) to the ‘glucagon signaling pathway’ term within the ontology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2EC91-D24E-43B3-ADA6-D9EDE74056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Shows a partial view of the Ontology Report page for the ‘glucagon signaling pathway’ (A) and the path(s)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Shows a partial view of the Ontology Report page for the ‘glucagon signaling pathway’ (A) and the path(s)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2024-05-11T12:41:48Z</dcterms:modified>
</cp:coreProperties>
</file>