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BAF33A-1166-443F-9657-924871DC57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FB5DB2-DFFA-4AE1-AB51-D93B14A05C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Individual page with detail information of GinkgoDB. (A) Summary. (B) Content list with location tagged on the map. (C) Sample traits if available. (D) Biological materials collection of the individual. (E) Integrated visualization of phylogeny, PCA and population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B31FD-BE89-4B85-95C2-D0D353EC93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Individual page with detail information of GinkgoDB. (A) Summary. (B) Content list with location tagged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14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Individual page with detail information of GinkgoDB. (A) Summary. (B) Content list with location tagged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2024-05-17T11:39:18Z</dcterms:modified>
</cp:coreProperties>
</file>