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3E0779-BAEB-45F0-8A75-76FA8A883E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901DCA-A1AC-4F49-B47C-847B69441B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Selecting the attributes to be included in the BioMart output (equivalent to the columns of a spreadsheet). The ordering of the columns is determined by the order in which the attributes are selected.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28750E-EFC2-45CB-BA00-1AA9C1286E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Selecting the attributes to be included in the BioMart output (equivalent to the columns of a spreadsheet).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1325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Selecting the attributes to be included in the BioMart output (equivalent to the columns of a spreadsheet).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2024-05-07T11:41:51Z</dcterms:modified>
</cp:coreProperties>
</file>