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1" r:id="rId4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presProps" Target="presProps.xml" /><Relationship Id="rId7" Type="http://schemas.openxmlformats.org/officeDocument/2006/relationships/viewProps" Target="viewProps.xml" /><Relationship Id="rId8" Type="http://schemas.openxmlformats.org/officeDocument/2006/relationships/theme" Target="theme/theme1.xml" /><Relationship Id="rId9" Type="http://schemas.openxmlformats.org/officeDocument/2006/relationships/tableStyles" Target="tableStyle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2157B6C-D165-41F2-932D-432413F7DCF4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740044F-A3C1-42FE-A604-A4A4FC3400E4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 key feature of the SGD blog is the Research Spotlight, which use real-world analogies to highlight recent yeast research articles in an informal and engaging manner.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2017.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F34C97C-CBEE-4E02-BE56-952FF15E9EFD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x00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2017, , 2017, bax002,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https://doi.org/10.1093/database/bax002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A key feature of the SGD blog is the Research Spotlight, which use real-world analogies to highlight recent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54200" y="1371600"/>
            <a:ext cx="543447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</Paragraphs>
  <Slides>1</Slides>
  <Notes>1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2">
      <vt:lpstr>13_Office Theme</vt:lpstr>
      <vt:lpstr>Figure 2 A key feature of the SGD blog is the Research Spotlight, which use real-world analogies to highlight recent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2024-05-19T11:22:28Z</dcterms:modified>
</cp:coreProperties>
</file>