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E8DE8F-8234-40BC-B602-852B155FE5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0661D-19D2-4FF9-BC76-7FD80FE74F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 of a typical search and associated results pages. (1) Search by gene (DEFB104A, which encodes the β-defensin 104 protein). (2) The number of corresponding AltORFs is indicated, and details on each AltORF are summarized in a table. Although this is not the case for this particular example, note that for a single gene, all AltORFs present in each transcript variants would be listed. The reference ORF is by definition in the +1 frame, and the alternative ORFs is in the +2 frame in this example. The nucleotide numbers indicating the location of the ORFs are the first nucleotide of the start codon, and the first nucleotide of the stop codon, respectively. (3) A detailed result page is available for each AltORF through the ‘View’ link. (4) In the detailed result page, basic information on the gene and mRNA of origin as well as the associated reference protein are displayed along with links to GenBank for each of these items (not shown). An alignment of the reference (blue letters) and alternative (green letters) protein sequences on the reference mRNA sequence (black letters) is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14DA3-7C01-4315-878B-7352A611E5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bas025, </a:t>
            </a:r>
            <a:r>
              <a:rPr lang="en-US" altLang="en-US" sz="1000">
                <a:solidFill>
                  <a:srgbClr val="333333"/>
                </a:solidFill>
                <a:hlinkClick r:id="rId3"/>
              </a:rPr>
              <a:t>https://doi.org/10.1093/database/bas025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 of a typical search and associated results pages. (1) Search by gene (DEFB104A, which encodes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88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Snapshot of a typical search and associated results pages. (1) Search by gene (DEFB104A, which encodes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2024-05-19T11:11:56Z</dcterms:modified>
</cp:coreProperties>
</file>