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E4F974-7E10-4690-B588-5DEF4B1331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8DC536-1CBB-4CC8-B8DD-10767AAB09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ΔΔG range of hot spots (red, ΔΔG &gt;1.0 kcal/mol) and non-hot spots (yellow, ΔΔG &lt;1.0 kcal/mol) is indicated. The section where ΔΔG is less than 0 is excluded in the picture.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06CE17-1EFD-4DED-938E-2D61F61FD8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ΔΔG range of hot spots (red, ΔΔG &gt;1.0 kcal/mol) and non-hot spots (yellow, ΔΔG &lt;1.0 kcal/mol)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41500" y="1371600"/>
            <a:ext cx="547133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The ΔΔG range of hot spots (red, ΔΔG &gt;1.0 kcal/mol) and non-hot spots (yellow, ΔΔG &lt;1.0 kcal/mol) 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2024-05-19T16:02:33Z</dcterms:modified>
</cp:coreProperties>
</file>