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BD65F55-0C39-46F9-B8C7-C4451CAB008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ED33043-4E3C-48A7-AC74-D3A105F1F8B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Search results page of MIK.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graph representing the number of genes associated with multiple male reproductive disorders leading to infertility.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Phenogram showing chromosomal location of genes associated with the different male reproductive diseases in MIK.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heatmap representing the association (in red) and no association (in blue) of genes with the different reproductive disorders indexed in MIK.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interaction network on gene products associated with five or more reproductive conditions leading to male infertility.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Strength of gene association with different male reproductive conditions based on percentage of references present in MIK.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percentage of gene overlap between disease subgroups in MIK and other disease classes.
Higher the percentage of the gene overlap the darker the shade of red.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B04F86-06ED-4C59-950A-F1EB72DE5BC6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b0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Search results page of MIK.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81300" y="1371600"/>
            <a:ext cx="35860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 graph representing the number of genes associated with multiple male reproductive disorders leading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147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Phenogram showing chromosomal location of genes associated with the different male reproductive diseases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812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 heatmap representing the association (in red) and no association (in blue) of genes with the different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898900" y="1371600"/>
            <a:ext cx="13439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An interaction network on gene products associated with five or more reproductive conditions leading to male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5861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Strength of gene association with different male reproductive conditions based on percentage of references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566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The percentage of gene overlap between disease subgroups in MIK and other disease classes.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228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The Search results page of MIK.
</vt:lpstr>
      <vt:lpstr>Figure 2. A graph representing the number of genes associated with multiple male reproductive disorders leading to ...</vt:lpstr>
      <vt:lpstr>Figure 3. Phenogram showing chromosomal location of genes associated with the different male reproductive diseases in ...</vt:lpstr>
      <vt:lpstr>Figure 4. A heatmap representing the association (in red) and no association (in blue) of genes with the different ...</vt:lpstr>
      <vt:lpstr>Figure 5. An interaction network on gene products associated with five or more reproductive conditions leading to male ...</vt:lpstr>
      <vt:lpstr>Figure 6. Strength of gene association with different male reproductive conditions based on percentage of references ...</vt:lpstr>
      <vt:lpstr>Figure 7. The percentage of gene overlap between disease subgroups in MIK and other disease classes.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2024-05-19T14:54:58Z</dcterms:modified>
</cp:coreProperties>
</file>