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9EFF78-5832-401B-BC95-FF0E61EE1B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EB151F-A0C2-4092-B5E7-90A741029A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GRN returned by pyBRAvo. The color code of the edges gives their provenance: orange for CTD, purple for Panther, green for PID, red for Reactome and gray for the expansion of protein complexes. The edge tips depend on the interactions type: triangle for an activation, bar for an inhibition, arrow with bar for an unknown interaction type and diamond for a complex composition. This graphical export was made with Cytoscape 3.7 (13), following the instructions of Supplementary Methods 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7EC54A-2245-4E55-A534-17ADBEA961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baaa113,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GRN returned by pyBRAvo. The color code of the edges gives their provenance: orange for CTD, purple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49500" y="1371600"/>
            <a:ext cx="44475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GRN returned by pyBRAvo. The color code of the edges gives their provenance: orange for CTD, purple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2024-05-19T08:54:56Z</dcterms:modified>
</cp:coreProperties>
</file>