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A59BB-E8D2-471F-8B1D-1CE0502E1E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18BAB-AF48-4D51-A5D1-30E3F1096D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enhanced GrainGenes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2019.This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43E49-333A-419F-B382-9AA2A19A40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view from the Barley Morex genome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2019.This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43E49-333A-419F-B382-9AA2A19A405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enhanced GrainGenes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401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view from the Barley Morex genome browser.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876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The enhanced GrainGenes homepage.
</vt:lpstr>
      <vt:lpstr>Figure 2 A view from the Barley Morex genome browser.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2024-05-19T17:14:01Z</dcterms:modified>
</cp:coreProperties>
</file>