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C4B79-1AAA-4A50-8EA9-DA9065AA92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B3A36-5EEF-48E4-9D20-51E613801F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Prioritization of the candidate targets with genetic evidence for the treatment of infliximab non-responders. (A) Top three candidates with adjusted meta P-value 0.58 from IBDIntegrate module. (B) Comparison of three candidates in five non-responder vs responder comparisons from four infliximab-treated IBD datasets. (C) Comparison of CXCR2 expression between after-treatment and baseline samples for responders and non-responders in GSE16879. (D) Comparison of three candidates in three non-responder vs responder comparisons from two vedolizumab-treated IBD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08469-C0B6-49FF-A192-97A9C3E2B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Prioritization of the candidate targets with genetic evidence for the treatment of infliximab non-responders.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66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Prioritization of the candidate targets with genetic evidence for the treatment of infliximab non-responders.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2024-05-20T05:37:51Z</dcterms:modified>
</cp:coreProperties>
</file>