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FF407-BC45-48D8-8E39-B397449669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96370-AFDF-4ABC-BFAF-30C91ECE57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map of the African continent, indicating the number of DRC tree species present in each country. The darker the colour, the more species present.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AD18D0-9241-4CE5-A2EA-411BF94516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 map of the African continent, indicating the number of DRC tree species present in each country. The darker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4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 map of the African continent, indicating the number of DRC tree species present in each country. The darker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2024-05-04T20:26:57Z</dcterms:modified>
</cp:coreProperties>
</file>