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CB844-62A9-46B3-BC6C-95BF28621E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745E92-28E8-4328-9C7B-23802849C6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predictions of the GO task of BioCreative I. (A) Here a correct prediction is shown, containing the information on the corresponding document, protein and GO term as well as the supporting evidence text passages extracted automatically from the full-text article. (B) Example prediction (wrong) showing a screen shot of the original evaluation interface developed at the time for this task (based on Apache/PHP). The original evaluation application is not functional anymore and was implemented specifically for this task. Proteins and GO terms were defined unambiguously through corresponding standard identifiers. The database curators manually evaluated both the correctness of the protein as well as the GO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9DAC69-A82E-4820-BDE8-D83834D032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bas017, </a:t>
            </a:r>
            <a:r>
              <a:rPr lang="en-US" altLang="en-US" sz="1000">
                <a:solidFill>
                  <a:srgbClr val="333333"/>
                </a:solidFill>
                <a:hlinkClick r:id="rId3"/>
              </a:rPr>
              <a:t>https://doi.org/10.1093/database/bas017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predictions of the GO task of BioCreative I. (A) Here a correct prediction is shown, containing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880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predictions of the GO task of BioCreative I. (A) Here a correct prediction is shown, containing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2024-05-19T13:42:59Z</dcterms:modified>
</cp:coreProperties>
</file>