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685316-C9C9-4D98-BEEB-3626E04001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9EF15F-8B73-4166-B22C-F0EF8785C0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Comparative statistics of molecules and reactions in NetPath and NetSlim. The bar diagram represents the total number of molecules (A) and reactions (B) in signaling pathways in NetSlim and NetPath.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C18C27-3956-4174-96D6-55B49BB495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Comparative statistics of molecules and reactions in NetPath and NetSlim. The bar diagram represents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49600" y="1371600"/>
            <a:ext cx="28383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Comparative statistics of molecules and reactions in NetPath and NetSlim. The bar diagram represents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2024-05-05T20:05:25Z</dcterms:modified>
</cp:coreProperties>
</file>