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7E2A8-1333-4319-BE8A-9C9DEE8519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B2DBD0-EBDD-4305-BBD3-9A1564F628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 tree showing the relationship of 15 NiV complete genomes employing Neighbor-joining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9DD0C-14E3-41C5-BED2-892CF30425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5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Phylogenetic tree showing the relationship of 15 NiV complete genomes employing Neighbor-joining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42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Phylogenetic tree showing the relationship of 15 NiV complete genomes employing Neighbor-joining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2024-05-19T10:23:23Z</dcterms:modified>
</cp:coreProperties>
</file>