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D50630-0235-435A-AEFF-823D4B407D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3E484C-8032-4D50-87F2-FC8572CD5D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relevant RE corpora and technologies.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F9CA5D-C40A-4BF4-8299-90BD8126EB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overview of relevant RE corpora and technologies.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33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overview of relevant RE corpora and technologies.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2024-05-19T02:01:17Z</dcterms:modified>
</cp:coreProperties>
</file>