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B4D34-7049-45DD-9FC8-4C9B0C3A17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3F0A3F-7DD8-44B0-96AB-AB9A888582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architecture of CPPsite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14B74-22B5-4130-A057-0A94D3537FD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major fields page of CPPsite.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14B74-22B5-4130-A057-0A94D3537FD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CPPs in CPPsite. (A) distribution of peptides based on cell lines, (B) distribution of CPPs based on uptake mechanism, (C) average amino acid composition of peptides and (D) distribution of peptides based on secondary structure composition.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14B74-22B5-4130-A057-0A94D3537FD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bas015, </a:t>
            </a:r>
            <a:r>
              <a:rPr lang="en-US" altLang="en-US" sz="1000">
                <a:solidFill>
                  <a:srgbClr val="333333"/>
                </a:solidFill>
                <a:hlinkClick r:id="rId3"/>
              </a:rPr>
              <a:t>https://doi.org/10.1093/database/bas015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architecture of CPPsite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069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bas015, </a:t>
            </a:r>
            <a:r>
              <a:rPr lang="en-US" altLang="en-US" sz="1000">
                <a:solidFill>
                  <a:srgbClr val="333333"/>
                </a:solidFill>
                <a:hlinkClick r:id="rId3"/>
              </a:rPr>
              <a:t>https://doi.org/10.1093/database/bas015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major fields page of CPPsite.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451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bas015, </a:t>
            </a:r>
            <a:r>
              <a:rPr lang="en-US" altLang="en-US" sz="1000">
                <a:solidFill>
                  <a:srgbClr val="333333"/>
                </a:solidFill>
                <a:hlinkClick r:id="rId3"/>
              </a:rPr>
              <a:t>https://doi.org/10.1093/database/bas015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CPPs in CPPsite. (A) distribution of peptides based on cell lines, (B) distribution of CPPs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42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Overall architecture of CPPsite database.
</vt:lpstr>
      <vt:lpstr>Figure 2. Screenshot of major fields page of CPPsite.
</vt:lpstr>
      <vt:lpstr>Figure 3. Distribution of CPPs in CPPsite. (A) distribution of peptides based on cell lines, (B) distribution of CPPs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2024-05-19T13:57:02Z</dcterms:modified>
</cp:coreProperties>
</file>