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D5B32F-378A-4EAF-8FC0-AF878825FD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DF111C-12B9-44B6-8280-FA117DDB89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Taxonomic tree of 40 eukaryotic species in four highlighted categories. Stramenopila, Plantae , Fungi and Animalia are in blue, orange, green and red, respectively. The tree topologies were inferred by Taxonomy Common Tree from NCBI (https://www.ncbi.nlm.nih.gov/Taxonomy/CommonTree/wwwcmt.cgi).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D5E546-C27F-448A-A8F8-CBD121FD166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workflow of HSDatabase. (A) Steps for using HSDFinder to collect candidate HSDs. (B) Manual curation of HSDs via filtering and adding new HSD candidates prior to being deposited into HSDatabase. (C) Steps of accessing HSD data in HSDatabase, including browsing via organism name, blasting query sequences against the database and searching through the HSD and gene copy IDs.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D5E546-C27F-448A-A8F8-CBD121FD166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Screenshots of the HSDatabase interface. There are four main functions in the menu page: (A) Browse the database via species entries; (B) search the database via the HSDatabase unique ID (e.g. hsd_id_Athaliana_1) or gene ID (e.g. NP_200993.1); (C) use BLAST to search the database via amino acid sequence in FASTA format; and (D) categorize the gene copies and HSDs under the KEGG pathway functional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D5E546-C27F-448A-A8F8-CBD121FD166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Summary of database information for a selected species. (A) HSDs collected in a table for a specific species. (B) Basic information of the unique HSD ID, gene copy ID and the associated links to Pfam domains and InterPro databases. (C) Linking gene copies to the genome browser. (D) The FASTA sequence downloads of gene copies. (E) Alignments and percentage sequence identities of gene copies.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D5E546-C27F-448A-A8F8-CBD121FD166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8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8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8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baac086, </a:t>
            </a:r>
            <a:r>
              <a:rPr lang="en-US" altLang="en-US" sz="1000">
                <a:solidFill>
                  <a:srgbClr val="333333"/>
                </a:solidFill>
                <a:hlinkClick r:id="rId3"/>
              </a:rPr>
              <a:t>https://doi.org/10.1093/database/baac086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Taxonomic tree of 40 eukaryotic species in four highlighted categories. Stramenopila, Plantae , Fungi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610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baac086, </a:t>
            </a:r>
            <a:r>
              <a:rPr lang="en-US" altLang="en-US" sz="1000">
                <a:solidFill>
                  <a:srgbClr val="333333"/>
                </a:solidFill>
                <a:hlinkClick r:id="rId3"/>
              </a:rPr>
              <a:t>https://doi.org/10.1093/database/baac086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workflow of HSDatabase. (A) Steps for using HSDFinder to collect candidate HSDs. (B) Manual curation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163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baac086, </a:t>
            </a:r>
            <a:r>
              <a:rPr lang="en-US" altLang="en-US" sz="1000">
                <a:solidFill>
                  <a:srgbClr val="333333"/>
                </a:solidFill>
                <a:hlinkClick r:id="rId3"/>
              </a:rPr>
              <a:t>https://doi.org/10.1093/database/baac086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Screenshots of the HSDatabase interface. There are four main functions in the menu page: (A) Browse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798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baac086, </a:t>
            </a:r>
            <a:r>
              <a:rPr lang="en-US" altLang="en-US" sz="1000">
                <a:solidFill>
                  <a:srgbClr val="333333"/>
                </a:solidFill>
                <a:hlinkClick r:id="rId3"/>
              </a:rPr>
              <a:t>https://doi.org/10.1093/database/baac086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Summary of database information for a selected species. (A) HSDs collected in a table for a specific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01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Taxonomic tree of 40 eukaryotic species in four highlighted categories. Stramenopila, Plantae , Fungi and ...</vt:lpstr>
      <vt:lpstr>Figure 2. The workflow of HSDatabase. (A) Steps for using HSDFinder to collect candidate HSDs. (B) Manual curation of ...</vt:lpstr>
      <vt:lpstr>Figure 3. Screenshots of the HSDatabase interface. There are four main functions in the menu page: (A) Browse the ...</vt:lpstr>
      <vt:lpstr>Figure 4. Summary of database information for a selected species. (A) HSDs collected in a table for a specific species.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2024-05-08T23:22:36Z</dcterms:modified>
</cp:coreProperties>
</file>