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6758D2-5519-40CF-8215-12FFB95490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0C91E9-B5D5-43F2-A9B4-7B151EE2D7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searching page of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(http://creativecommons.org/licenses/by/3.0/), which permits unrestricted,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33DA82-2EAA-4CB2-A411-9DAF985030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display page of searching result and information of each gene.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(http://creativecommons.org/licenses/by/3.0/), which permits unrestricted,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33DA82-2EAA-4CB2-A411-9DAF9850309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s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searching page of the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394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display page of searching result and information of each gene.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06600" y="1371600"/>
            <a:ext cx="51311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The searching page of the database.
</vt:lpstr>
      <vt:lpstr>Figure 2 The display page of searching result and information of each gene.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2024-05-19T21:07:28Z</dcterms:modified>
</cp:coreProperties>
</file>