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07272-F8F6-4BF3-AFE4-5B8EC34585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92531-F186-437B-893A-ED724B8A2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 of the DeepScreening. RNN: recurrent neural network. FCNN: fully connected neuron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PDE4D inhibitors regression model performance and the prediction results of PDE4D 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MetAP-2 inhibitors regression model performance and the prediction results of MetAP-2 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Screening results of estrogen receptor alpha model against specs natural product library.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DNNs in DeepScreening.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RNN operating on the SMILES representation of molecules.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classification model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Steps to construct a deep learning model in DeepScreening.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classification models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regressions models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screening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Radar plot of molecules with the drug-like properties. Red present the desired drug-like properties (MW: 500 g/mol, ALogP: 5, HBA: 10, HBD: 5, TPSA: 140, RB: 10) according to the Lipinski’s rule of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83B20-475F-4515-8736-F88C36EEDC26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framework of the DeepScreening. RNN: recurrent neural network. FCNN: fully connected neuron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2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PDE4D inhibitors regression model performance and the prediction results of PDE4D 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01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MetAP-2 inhibitors regression model performance and the prediction results of MetAP-2 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0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Screening results of estrogen receptor alpha model against specs natural product library.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52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DNNs in DeepScreening.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7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Architecture of RNN operating on the SMILES representation of molecules.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6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classification model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81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Steps to construct a deep learning model in DeepScreening.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82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Snapshot of classification models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92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Snapshot of regressions models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91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Snapshot of screening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6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Radar plot of molecules with the drug-like properties. Red present the desired drug-like properties (MW: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7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36</Paragraphs>
  <Slides>12</Slides>
  <Notes>12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13_Office Theme</vt:lpstr>
      <vt:lpstr>Figure 1 The framework of the DeepScreening. RNN: recurrent neural network. FCNN: fully connected neuron network.
</vt:lpstr>
      <vt:lpstr>Figure 2 Architecture of DNNs in DeepScreening.
</vt:lpstr>
      <vt:lpstr>Figure 3 Architecture of RNN operating on the SMILES representation of molecules.
</vt:lpstr>
      <vt:lpstr>Figure 4 The classification model performance.
</vt:lpstr>
      <vt:lpstr>Figure 5 Steps to construct a deep learning model in DeepScreening.
</vt:lpstr>
      <vt:lpstr>Figure 6 Snapshot of classification models performance.
</vt:lpstr>
      <vt:lpstr>Figure 7 Snapshot of regressions models performance.
</vt:lpstr>
      <vt:lpstr>Figure 8 Snapshot of screening details.
</vt:lpstr>
      <vt:lpstr>Figure 9 Radar plot of molecules with the drug-like properties. Red present the desired drug-like properties (MW: ...</vt:lpstr>
      <vt:lpstr>Figure 10 PDE4D inhibitors regression model performance and the prediction results of PDE4D inhibitors.
</vt:lpstr>
      <vt:lpstr>Figure 11 MetAP-2 inhibitors regression model performance and the prediction results of MetAP-2 inhibitors.
</vt:lpstr>
      <vt:lpstr>Figure 12 Screening results of estrogen receptor alpha model against specs natural product library.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2024-05-20T06:26:14Z</dcterms:modified>
</cp:coreProperties>
</file>