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777707-3C17-493B-B7DD-8A7C3E2503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6541B9-5AD1-44A4-8EAD-4396A84E92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System architecture of KRGDB and Genome Browser. The system mainly consists of variation/annotation database and its genome browser.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2AD70-D13A-49B2-84DB-13D94BB50A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Alternative allele frequency difference between KRG and HapMap III ethnics. The horizontal axis denotes the genomic positions of the chosen chromosome (chr1).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2AD70-D13A-49B2-84DB-13D94BB50A9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Alternative allele frequency difference between KRG and 1000 Genomes ethnics. The horizontal axis denotes the genomic positions of the chosen chromosome (chr1).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2AD70-D13A-49B2-84DB-13D94BB50A9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risks of type II diabetes (DM), hypertension (HTN) and metabolic syndrome (MS). Each dot represents risk P values (–logP). The red and blue colour indicates odds ratio ≥1.0 and &lt;1.0, respectively. The horizontal axis denotes the genomic positions of the chosen chromosome (chr1).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2AD70-D13A-49B2-84DB-13D94BB50A9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z1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z1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z1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System architecture of KRGDB and Genome Browser. The system mainly consists of variation/annotation database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221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Alternative allele frequency difference between KRG and HapMap III ethnics. The horizontal axis denotes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815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Alternative allele frequency difference between KRG and 1000 Genomes ethnics. The horizontal axis denotes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422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Disease risks of type II diabetes (DM), hypertension (HTN) and metabolic syndrome (MS). Each dot represents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848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System architecture of KRGDB and Genome Browser. The system mainly consists of variation/annotation database ...</vt:lpstr>
      <vt:lpstr>Figure 2 Alternative allele frequency difference between KRG and HapMap III ethnics. The horizontal axis denotes the ...</vt:lpstr>
      <vt:lpstr>Figure 3 Alternative allele frequency difference between KRG and 1000 Genomes ethnics. The horizontal axis denotes the ...</vt:lpstr>
      <vt:lpstr>Figure 4 Disease risks of type II diabetes (DM), hypertension (HTN) and metabolic syndrome (MS). Each dot represents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2024-05-19T08:28:50Z</dcterms:modified>
</cp:coreProperties>
</file>