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F4DDB-F127-4B3E-B7AD-5084DB2856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57AA0-118F-434E-8CBF-75897C39DC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manual annotation in mouse to identify a critical exon. (A) Dnhd1 is a KOMP target gene that is automatically chosen to create a knockout from the Ensembl prediction. A Zmap view of the Dnhd1 gene manually annotated in mouse. The Ensembl 64 prediction is partial, probably due to the highly repetitive nature of the genomic region. (B) A Zmap view of the position of the critical exon identified after completion fo the manual annotation and the associate knockout construct. If the Ensembl prediction had been used as a model to create the knockout a rage proportion of the gene would have been missed. This would have resulted in an unsuccessful knockout construct.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404D1C-A182-4CB6-AB85-B522A759E5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example of manual annotation in mouse to identify a critical exon. (A) Dnhd1 is a KOMP target gene that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14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 example of manual annotation in mouse to identify a critical exon. (A) Dnhd1 is a KOMP target gene that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2024-05-19T16:03:29Z</dcterms:modified>
</cp:coreProperties>
</file>