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7755D-43FB-4224-B8CB-FDAF723BD4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65811-8784-4953-864D-30DAC073B3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of Citrus sinensis CitrusKB transcriptome. EggNOG (A) and representative GO terms (B). Functionally annotated orthologous groups are represented in the Y axis of eggNOG annotation. For each annotated group, we have the identification of the functional category of the group (J, A, K, L, B, D, Y, V, T, M, N, Z, W, U, O, C, G, E, F, H, I, P, Q, R, S) followed by its description. The Y axis of GO annotations is presented in log (10) scale. Both, eggNOG and GO terms are fully searchable trough the Gene expression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6847E-CCA2-441B-97D9-E4130AABC6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baaa081, </a:t>
            </a:r>
            <a:r>
              <a:rPr lang="en-US" altLang="en-US" sz="1000">
                <a:solidFill>
                  <a:srgbClr val="333333"/>
                </a:solidFill>
                <a:hlinkClick r:id="rId3"/>
              </a:rPr>
              <a:t>https://doi.org/10.1093/database/baaa081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of Citrus sinensis CitrusKB transcriptome. EggNOG (A) and representative GO terms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04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Annotation of Citrus sinensis CitrusKB transcriptome. EggNOG (A) and representative GO terms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2024-05-19T14:30:08Z</dcterms:modified>
</cp:coreProperties>
</file>