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4CEB9D-35AC-4CB2-99E0-E196215B421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E9E781-EB94-4AD3-9E36-A62E594736C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Cartoon diagram of N-terminal domain of T0397: 3d4r chain A residues 7–82. (b) Structure and topology diagrams of ferredoxin fold–fold closest to T0397 N-terminal domain. (c) Ribbon diagram of N-terminal domain of T0496: 3d09 chain A, residues 4–126. (d) Structure and topology diagrams of RNAseH fold–fold closest to T0496  N domain.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The Author(s).This is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282D25-78EA-43B4-A96F-EA96477BFEB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p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2009, , 2009, bap003,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https://doi.org/10.1093/database/bap003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(a) Cartoon diagram of N-terminal domain of T0397: 3d4r chain A residues 7–82. (b) Structure and topology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73300" y="1371600"/>
            <a:ext cx="459408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(a) Cartoon diagram of N-terminal domain of T0397: 3d4r chain A residues 7–82. (b) Structure and topology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2024-05-19T20:10:40Z</dcterms:modified>
</cp:coreProperties>
</file>