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5A4D1-BF48-40DD-B4F9-A58DB179CC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D180A8-23AF-4C13-B683-2F7485B5E7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outline of the role of FLUTE in the automated information extraction and the model assembly and analysis flow: FLUTE uses available databases to filter extracted interactions obtained as output of knowledge extraction process from available literature, which is usually initiated by user queries. The selected interactions from FLUTE are inputs to model assembly that creates models, which are then explored with model analysis in order to provide answers to user questions.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4F2213-B7BE-4B91-9278-71FA3F352E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baaa056, </a:t>
            </a:r>
            <a:r>
              <a:rPr lang="en-US" altLang="en-US" sz="1000">
                <a:solidFill>
                  <a:srgbClr val="333333"/>
                </a:solidFill>
                <a:hlinkClick r:id="rId3"/>
              </a:rPr>
              <a:t>https://doi.org/10.1093/database/baaa056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outline of the role of FLUTE in the automated information extraction and the model assembly and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635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 outline of the role of FLUTE in the automated information extraction and the model assembly and analysis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2024-05-19T18:23:38Z</dcterms:modified>
</cp:coreProperties>
</file>