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93566-400C-4448-A8B7-F93CF3B4FF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F1BE-0D88-46F3-9A6B-D24E0751C6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the workflow for AlzPathway conversion in OWL, from the DMO design to ADO instantiation and data integration. (A) DMO design. (B) AlzPathway export into a structured table and its integration with DMO, resulting in ADMO. (C) Integration of ADO and biomedical experiment data resulting in ADMO-plus. This is not a pipeline, but a step-by-step process, in which manual and automatic steps are specified. Specifically, for each step, we indicate whether it was done manually (Manual) or mention which tool was used to do it automatically (Protégé, Cell designer, Python script, Cellfie, Hermitt).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02379-5A4B-4CB4-8FA2-3624B8572B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baab004, </a:t>
            </a:r>
            <a:r>
              <a:rPr lang="en-US" altLang="en-US" sz="1000">
                <a:solidFill>
                  <a:srgbClr val="333333"/>
                </a:solidFill>
                <a:hlinkClick r:id="rId3"/>
              </a:rPr>
              <a:t>https://doi.org/10.1093/database/baab004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the workflow for AlzPathway conversion in OWL, from the DMO design to ADO instantiation and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93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Summary of the workflow for AlzPathway conversion in OWL, from the DMO design to ADO instantiation and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2024-05-19T13:44:02Z</dcterms:modified>
</cp:coreProperties>
</file>