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873AE-89E0-45B5-B6F0-A35B877723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078A3-1221-46E1-A879-C4770DE88B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BLAST results for blastp search of the Arabidopsis MYB39 transcription factor on the cork oak protein database displayed in CorkOakDB.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56F9D-80F6-4FAA-BC1C-523B1C1970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BLAST results for blastp search of the Arabidopsis MYB39 transcription factor on the cork oak 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19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BLAST results for blastp search of the Arabidopsis MYB39 transcription factor on the cork oak protein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2024-05-19T17:55:44Z</dcterms:modified>
</cp:coreProperties>
</file>