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89C96-D05C-4B5D-A587-E547401EF5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5C6A9-B19B-4A8E-BE9D-C8DAE79258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Examples showing methylation sites with differential methylation tendencies. (A) Methylation profiles showing differential methylation tendencies. (B) Box plots showing differential methylation tendencies of the same sites in Figure A. Datasets are from the 450k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C0B85-AE4A-42C7-9FBC-0D1206D1B2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Examples showing methylation sites with differential methylation tendencies. (A) Methylation profiles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15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Examples showing methylation sites with differential methylation tendencies. (A) Methylation profiles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2024-05-13T08:25:05Z</dcterms:modified>
</cp:coreProperties>
</file>