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F463C8-C738-4C42-8446-9549DD831D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FF44B8-E89A-4074-91D2-C12704BBE6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att-BiLSTM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D95778-4A70-48D2-A79B-146E70197D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bay133,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An att-BiLSTM model.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41500" y="1371600"/>
            <a:ext cx="54595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An att-BiLSTM model.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2024-05-14T19:06:42Z</dcterms:modified>
</cp:coreProperties>
</file>