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0724EA-D33D-436F-8EF6-276113540D9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803B63-CE43-44D7-A371-8BCCB9C26F3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overall workflow of M3Cs phases.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A3C9A0-C4BD-4148-8B1B-C67D068026E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1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The overall workflow of M3Cs phases.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1569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The overall workflow of M3Cs phases.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2024-05-06T15:21:38Z</dcterms:modified>
</cp:coreProperties>
</file>