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2DF67-B05F-466A-BF78-3AB9FCAF81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4C580-1521-46F7-8F71-21AF77D23E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relational database. PAS-GDC database includes six relations, genes, diseases, ICD9, ICD10, gene–disease, gene–disease–ICD-9 and gene–disease–ICD-10.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D5CBD-73C0-4869-A8C4-18AD015110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PAS-GDC relational database. PAS-GDC database includes six relations, genes, diseases, ICD9, ICD10,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72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PAS-GDC relational database. PAS-GDC database includes six relations, genes, diseases, ICD9, ICD10,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2024-05-03T11:44:39Z</dcterms:modified>
</cp:coreProperties>
</file>