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95FB4C-CAC2-49D6-8776-A01AF500C5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9CB12A-163C-4759-8FCA-E47EBC332F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User-defined platform for functional analyses and output of analysis results. (A) The user-defined platform consists of three parts: basic parameters, advanced parameters and a button. The basic parameters include the parameters necessary for analysis, and the advanced parameters include several optional parameters. There are three buttons, corresponding to three types of results. (B) The ‘plot’ button returns the interactive analysis interface (left). The ‘table’ button returns the data table of the analysis results (middle). The ‘pdf’ button returns the PDF graph generated by the analysis results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19F2D8-B944-4891-B8DF-7BAF8FEA1D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baac050, </a:t>
            </a:r>
            <a:r>
              <a:rPr lang="en-US" altLang="en-US" sz="1000">
                <a:solidFill>
                  <a:srgbClr val="333333"/>
                </a:solidFill>
                <a:hlinkClick r:id="rId3"/>
              </a:rPr>
              <a:t>https://doi.org/10.1093/database/baac050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User-defined platform for functional analyses and output of analysis results. (A) The user-defined platform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385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User-defined platform for functional analyses and output of analysis results. (A) The user-defined platform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2024-05-18T03:42:35Z</dcterms:modified>
</cp:coreProperties>
</file>