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03BB3-6FAB-42C9-982E-28F29A7144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50B77-1029-4D57-97A2-7A36C11568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number of ‘unknown’ annotations that could be updated by comparison to InterPro-based computational predictions. Out of 31 977 literature-based GO annotations, 4129 annotations, representing 13% of all annotations, are to the root terms ‘molecular_function’, ‘biological_process’, ‘cellular_component’ (referred to as ‘unknown’). Based on a review of a representative set, only 145 ‘unknown’ annotations are projected to need review. This represents 0.5% of the entire set of annotations. All data are from October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A4C2B-2E0E-4EDF-8E62-725E931BF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number of ‘unknown’ annotations that could be updated by comparison to InterPro-based computational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7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Estimated number of ‘unknown’ annotations that could be updated by comparison to InterPro-based computational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2024-05-01T18:11:23Z</dcterms:modified>
</cp:coreProperties>
</file>